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2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1270344"/>
            <a:ext cx="10723418" cy="470096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3600" b="1" i="0" dirty="0" err="1" smtClean="0"/>
              <a:t>Re-read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your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summary</a:t>
            </a:r>
            <a:r>
              <a:rPr lang="fr-FR" sz="3600" b="1" i="0" dirty="0" smtClean="0"/>
              <a:t> of </a:t>
            </a:r>
            <a:r>
              <a:rPr lang="fr-FR" sz="3600" b="1" i="0" dirty="0" err="1" smtClean="0"/>
              <a:t>yesterday’s</a:t>
            </a:r>
            <a:r>
              <a:rPr lang="fr-FR" sz="3600" b="1" i="0" dirty="0" smtClean="0"/>
              <a:t> discussion and </a:t>
            </a:r>
            <a:r>
              <a:rPr lang="fr-FR" sz="3600" b="1" i="0" dirty="0" err="1" smtClean="0"/>
              <a:t>then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answer</a:t>
            </a:r>
            <a:r>
              <a:rPr lang="fr-FR" sz="3600" b="1" i="0" dirty="0" smtClean="0"/>
              <a:t> the questions I </a:t>
            </a:r>
            <a:r>
              <a:rPr lang="fr-FR" sz="3600" b="1" i="0" dirty="0" err="1" smtClean="0"/>
              <a:t>wrote</a:t>
            </a:r>
            <a:r>
              <a:rPr lang="fr-FR" sz="3600" b="1" i="0" dirty="0" smtClean="0"/>
              <a:t> on </a:t>
            </a:r>
            <a:r>
              <a:rPr lang="fr-FR" sz="3600" b="1" i="0" dirty="0" err="1" smtClean="0"/>
              <a:t>your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paper</a:t>
            </a:r>
            <a:r>
              <a:rPr lang="fr-FR" sz="3600" b="1" i="0" dirty="0" smtClean="0"/>
              <a:t>.</a:t>
            </a:r>
          </a:p>
          <a:p>
            <a:pPr marL="0" lvl="1" indent="0">
              <a:buNone/>
            </a:pPr>
            <a:endParaRPr lang="fr-FR" sz="1600" b="1" i="0" dirty="0"/>
          </a:p>
          <a:p>
            <a:pPr marL="0" lvl="1" indent="0">
              <a:buNone/>
            </a:pPr>
            <a:r>
              <a:rPr lang="fr-FR" sz="3600" b="1" i="0" dirty="0" err="1" smtClean="0"/>
              <a:t>Please</a:t>
            </a:r>
            <a:r>
              <a:rPr lang="fr-FR" sz="3600" b="1" i="0" dirty="0" smtClean="0"/>
              <a:t> use the </a:t>
            </a:r>
            <a:r>
              <a:rPr lang="fr-FR" sz="3600" b="1" i="0" dirty="0" err="1" smtClean="0"/>
              <a:t>vocab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below</a:t>
            </a:r>
            <a:r>
              <a:rPr lang="fr-FR" sz="3600" b="1" i="0" dirty="0" smtClean="0"/>
              <a:t> and </a:t>
            </a:r>
            <a:r>
              <a:rPr lang="fr-FR" sz="3600" b="1" i="0" dirty="0" err="1" smtClean="0"/>
              <a:t>from</a:t>
            </a:r>
            <a:r>
              <a:rPr lang="fr-FR" sz="3600" b="1" i="0" dirty="0" smtClean="0"/>
              <a:t> the </a:t>
            </a:r>
            <a:r>
              <a:rPr lang="fr-FR" sz="3600" b="1" i="0" dirty="0" err="1" smtClean="0"/>
              <a:t>side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board</a:t>
            </a:r>
            <a:r>
              <a:rPr lang="fr-FR" sz="3600" b="1" i="0" dirty="0"/>
              <a:t>.</a:t>
            </a:r>
            <a:endParaRPr lang="fr-FR" sz="3600" b="1" i="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88673" y="3431653"/>
            <a:ext cx="10723418" cy="4700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Franklin Gothic Book" panose="020B0503020102020204" pitchFamily="34" charset="0"/>
              <a:buNone/>
            </a:pPr>
            <a:r>
              <a:rPr lang="fr-FR" sz="2800" b="1" i="0" smtClean="0"/>
              <a:t>L’a kidnappé : kidnapped her</a:t>
            </a:r>
          </a:p>
          <a:p>
            <a:pPr marL="457200" lvl="1" indent="-457200">
              <a:buFont typeface="+mj-lt"/>
              <a:buAutoNum type="arabicPeriod"/>
            </a:pPr>
            <a:endParaRPr lang="fr-FR" sz="2800" b="1" i="0" smtClean="0"/>
          </a:p>
          <a:p>
            <a:pPr marL="0" lvl="1" indent="0">
              <a:buFont typeface="Franklin Gothic Book" panose="020B0503020102020204" pitchFamily="34" charset="0"/>
              <a:buNone/>
            </a:pPr>
            <a:r>
              <a:rPr lang="fr-FR" sz="2800" b="1" i="0" smtClean="0"/>
              <a:t>sait / ne sait pas : knows/ doesn’t know</a:t>
            </a:r>
          </a:p>
          <a:p>
            <a:pPr marL="457200" lvl="1" indent="-457200">
              <a:buFont typeface="+mj-lt"/>
              <a:buAutoNum type="arabicPeriod"/>
            </a:pPr>
            <a:endParaRPr lang="fr-FR" sz="2800" b="1" i="0" smtClean="0"/>
          </a:p>
          <a:p>
            <a:pPr marL="0" lvl="1" indent="0">
              <a:buFont typeface="Franklin Gothic Book" panose="020B0503020102020204" pitchFamily="34" charset="0"/>
              <a:buNone/>
            </a:pPr>
            <a:r>
              <a:rPr lang="fr-FR" sz="2800" b="1" i="0" smtClean="0"/>
              <a:t>va / ne va pas : is going/ is not going</a:t>
            </a:r>
          </a:p>
          <a:p>
            <a:pPr marL="0" lvl="1" indent="0">
              <a:buFont typeface="Franklin Gothic Book" panose="020B0503020102020204" pitchFamily="34" charset="0"/>
              <a:buNone/>
            </a:pPr>
            <a:endParaRPr lang="fr-FR" sz="2800" b="1" i="0" smtClean="0"/>
          </a:p>
          <a:p>
            <a:pPr marL="0" lvl="1" indent="0">
              <a:buFont typeface="Franklin Gothic Book" panose="020B0503020102020204" pitchFamily="34" charset="0"/>
              <a:buNone/>
            </a:pPr>
            <a:r>
              <a:rPr lang="fr-FR" sz="2800" b="1" i="0" smtClean="0"/>
              <a:t>se rendre compte que : realize that</a:t>
            </a:r>
          </a:p>
          <a:p>
            <a:pPr marL="0" lvl="1" indent="0">
              <a:buFont typeface="Franklin Gothic Book" panose="020B0503020102020204" pitchFamily="34" charset="0"/>
              <a:buNone/>
            </a:pPr>
            <a:endParaRPr lang="fr-FR" sz="28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519" y="0"/>
            <a:ext cx="11479481" cy="5468587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fr-FR" sz="11500" b="1" dirty="0" smtClean="0"/>
              <a:t>Courir</a:t>
            </a:r>
          </a:p>
          <a:p>
            <a:pPr marL="0" lvl="1" indent="0" algn="ctr">
              <a:buNone/>
            </a:pPr>
            <a:endParaRPr lang="fr-FR" sz="9600" b="1" dirty="0" smtClean="0"/>
          </a:p>
          <a:p>
            <a:pPr marL="0" lvl="1" indent="0" algn="ctr">
              <a:buNone/>
            </a:pPr>
            <a:r>
              <a:rPr lang="fr-FR" sz="11500" b="1" dirty="0" smtClean="0"/>
              <a:t>Dessiner</a:t>
            </a:r>
            <a:endParaRPr lang="fr-FR" sz="11500" b="1" dirty="0" smtClean="0"/>
          </a:p>
        </p:txBody>
      </p:sp>
      <p:pic>
        <p:nvPicPr>
          <p:cNvPr id="1026" name="Picture 2" descr="Image result for dessi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285" y="4637962"/>
            <a:ext cx="4440073" cy="222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ouri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9" r="1903" b="16089"/>
          <a:stretch/>
        </p:blipFill>
        <p:spPr bwMode="auto">
          <a:xfrm>
            <a:off x="4309361" y="1413163"/>
            <a:ext cx="4285796" cy="206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8742218" y="692727"/>
            <a:ext cx="3325091" cy="1330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H="1">
            <a:off x="712519" y="5082961"/>
            <a:ext cx="3325091" cy="1330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23862</TotalTime>
  <Words>66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73</cp:revision>
  <dcterms:created xsi:type="dcterms:W3CDTF">2017-01-03T12:56:38Z</dcterms:created>
  <dcterms:modified xsi:type="dcterms:W3CDTF">2017-02-23T12:35:57Z</dcterms:modified>
</cp:coreProperties>
</file>